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8" r:id="rId12"/>
    <p:sldId id="266" r:id="rId13"/>
    <p:sldId id="267" r:id="rId14"/>
    <p:sldId id="268" r:id="rId15"/>
    <p:sldId id="269" r:id="rId16"/>
    <p:sldId id="270" r:id="rId17"/>
    <p:sldId id="279" r:id="rId18"/>
    <p:sldId id="280" r:id="rId19"/>
    <p:sldId id="281" r:id="rId20"/>
    <p:sldId id="271" r:id="rId21"/>
    <p:sldId id="282" r:id="rId22"/>
    <p:sldId id="283" r:id="rId23"/>
    <p:sldId id="272" r:id="rId24"/>
    <p:sldId id="273" r:id="rId25"/>
    <p:sldId id="274" r:id="rId26"/>
    <p:sldId id="275" r:id="rId27"/>
    <p:sldId id="284" r:id="rId28"/>
    <p:sldId id="276" r:id="rId29"/>
    <p:sldId id="27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D7ED6-4906-17FF-9438-70A3A2F838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DAD2D9-F2A3-72B4-5097-91721FAA8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F7504-85B0-4074-5431-9FA5EADE2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81EE-8856-4393-AF03-1460A8A56ED0}" type="datetimeFigureOut">
              <a:rPr lang="en-IN" smtClean="0"/>
              <a:t>05-01-2023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F910A-5054-6D43-D44D-87694CEF3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42B36-7BD8-AD98-B830-39EE7888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C8C1-1B72-4909-971C-B9CCC70AC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274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7CAFF-C9DF-F0B8-A817-E28CFE19E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C47CD0-4989-AC34-D810-0A2415CDB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C98F8-9586-FBCD-657A-383E8AA73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81EE-8856-4393-AF03-1460A8A56ED0}" type="datetimeFigureOut">
              <a:rPr lang="en-IN" smtClean="0"/>
              <a:t>05-01-2023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36A7B-4F84-EDEA-31B6-068BDB661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0CBA2-D09D-A33C-AC25-6F983AAEE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C8C1-1B72-4909-971C-B9CCC70AC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8978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A3ACC-72FA-D7F9-ACD3-3A4BDEC205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3DAD4-E5C6-30D7-47AD-322CD5CD5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EDF72-D34D-33D8-DD50-C8F26396A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81EE-8856-4393-AF03-1460A8A56ED0}" type="datetimeFigureOut">
              <a:rPr lang="en-IN" smtClean="0"/>
              <a:t>05-01-2023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4DDC1-B9BF-311C-AA74-FF7699F7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CD3B0-5B99-2821-5C82-C1354F918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C8C1-1B72-4909-971C-B9CCC70AC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7115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0A3ED-F509-0052-BFE7-DC9354A4C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EC9DD-138A-C710-505C-FE81BF8B0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D7919-571E-E312-D653-31BF967B1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81EE-8856-4393-AF03-1460A8A56ED0}" type="datetimeFigureOut">
              <a:rPr lang="en-IN" smtClean="0"/>
              <a:t>05-01-2023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991B3-C37C-0411-1D2A-0721EE72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D635A-59A8-F935-77DF-20ABE36A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C8C1-1B72-4909-971C-B9CCC70AC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1989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D7E5-02C7-0942-5B15-9452AC23B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3CA8B-4B81-F336-2FDF-988EB3A4D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AC9FA-74EF-EF42-77EA-92930E03F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81EE-8856-4393-AF03-1460A8A56ED0}" type="datetimeFigureOut">
              <a:rPr lang="en-IN" smtClean="0"/>
              <a:t>05-01-2023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F950D-F1BC-C8F9-FCFB-23F3D3C40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70E66-5B84-A279-BD8E-84AFF1766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C8C1-1B72-4909-971C-B9CCC70AC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084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F7DB8-BBCE-A8B1-0446-6DE5CE61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714C7-36C5-13CA-2C3D-E140BF5D68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72E8F-BC1E-8EDF-180C-AB05DAE6C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1E669A-08B8-4FC6-F42A-C836379DF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81EE-8856-4393-AF03-1460A8A56ED0}" type="datetimeFigureOut">
              <a:rPr lang="en-IN" smtClean="0"/>
              <a:t>05-01-2023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A5AB0-6ABE-6484-78E9-53523EB93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2934A-5CC1-8B51-15F7-7CB830EA1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C8C1-1B72-4909-971C-B9CCC70AC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2472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CC3B-9D0B-277C-CF49-DAA42B784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FD154-2E58-0B39-58BB-392F70AD8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BC1782-39AB-8C7D-BC80-8F2248B98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927583-43CA-93C2-AC51-F6179A1C61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10D45B-FC02-C88A-AE60-FF2D8A835D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504B8A-5126-2410-8F00-98A454736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81EE-8856-4393-AF03-1460A8A56ED0}" type="datetimeFigureOut">
              <a:rPr lang="en-IN" smtClean="0"/>
              <a:t>05-01-2023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E84CE0-6D0A-AB1A-054B-D333D1BEA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929225-464A-8C6A-6EC0-14F550E8B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C8C1-1B72-4909-971C-B9CCC70AC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442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9EB5F-9C52-A043-5390-19F777948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4D053-7097-003C-6E1D-AEB6BC83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81EE-8856-4393-AF03-1460A8A56ED0}" type="datetimeFigureOut">
              <a:rPr lang="en-IN" smtClean="0"/>
              <a:t>05-01-2023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704D9-3759-1200-0122-54785DBD1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7FF5C-88AC-9123-B116-F8E67860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C8C1-1B72-4909-971C-B9CCC70AC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9295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4ABC1E-26D8-FBF7-74FC-33C09B2E3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81EE-8856-4393-AF03-1460A8A56ED0}" type="datetimeFigureOut">
              <a:rPr lang="en-IN" smtClean="0"/>
              <a:t>05-01-2023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D8E2D9-3834-DF32-635E-A3FBFBFEA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4A193-0573-94DF-91B9-BBA470BD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C8C1-1B72-4909-971C-B9CCC70AC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901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F50E3-2459-7B12-3256-72F54D92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2C68C-31BE-B38B-D4B7-45234AB30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8CAD66-5ECA-6A5D-4D32-9DD7EFF35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62DBEC-3C3B-60CF-652B-18119A64B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81EE-8856-4393-AF03-1460A8A56ED0}" type="datetimeFigureOut">
              <a:rPr lang="en-IN" smtClean="0"/>
              <a:t>05-01-2023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0BF6D-3F02-8640-E10A-66D070C08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7CC0B-6A82-819E-E0F1-56AEF02EA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C8C1-1B72-4909-971C-B9CCC70AC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5276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72EE-CDDB-89CC-B2CE-8106D7FF1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BF9BD6-5A0A-4624-E39D-DABB3FAE10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BD161-96F9-4692-3818-734CD9D03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248DA0-E5B4-5F77-C34F-F3481550E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81EE-8856-4393-AF03-1460A8A56ED0}" type="datetimeFigureOut">
              <a:rPr lang="en-IN" smtClean="0"/>
              <a:t>05-01-2023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29FA6-F9E1-98AA-7114-075086998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C1771-FA61-0BBA-C291-4BFDCD3B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C8C1-1B72-4909-971C-B9CCC70AC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753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E7A674-FE85-901B-33F0-0A997517C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0BC5D-ED90-8075-7339-81E9513A3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EE9DB-276F-CE80-D79E-5797D7110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B81EE-8856-4393-AF03-1460A8A56ED0}" type="datetimeFigureOut">
              <a:rPr lang="en-IN" smtClean="0"/>
              <a:t>05-01-2023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B17-BA46-58D4-F50F-A42B86BEC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E1031-55D8-4648-24D6-D8DA68F5DB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3C8C1-1B72-4909-971C-B9CCC70AC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3324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DFBA83-89D0-9B68-67D8-CA0BD544F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" b="6144"/>
          <a:stretch/>
        </p:blipFill>
        <p:spPr>
          <a:xfrm>
            <a:off x="609600" y="403411"/>
            <a:ext cx="10972800" cy="60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31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1669B4-9BC4-D890-C315-48221DA860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1" b="9020"/>
          <a:stretch/>
        </p:blipFill>
        <p:spPr>
          <a:xfrm>
            <a:off x="609600" y="510988"/>
            <a:ext cx="10972800" cy="572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58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1080C-B124-4996-5481-6A7C93F5D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05" y="0"/>
            <a:ext cx="11863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44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A82056-8CC9-43B7-6A8C-1EA2EDFD1B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9" b="6274"/>
          <a:stretch/>
        </p:blipFill>
        <p:spPr>
          <a:xfrm>
            <a:off x="609600" y="475129"/>
            <a:ext cx="10972800" cy="595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86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EA047D-4DE8-65B7-0D67-04FF83DA91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5" b="6797"/>
          <a:stretch/>
        </p:blipFill>
        <p:spPr>
          <a:xfrm>
            <a:off x="609600" y="564776"/>
            <a:ext cx="10972800" cy="582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79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CB07A3-905F-C043-35E1-8BD02A7DA7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3" b="7190"/>
          <a:stretch/>
        </p:blipFill>
        <p:spPr>
          <a:xfrm>
            <a:off x="609600" y="537882"/>
            <a:ext cx="10972800" cy="582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51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4C06B1-2348-49C4-FEA7-7149337857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8" b="5752"/>
          <a:stretch/>
        </p:blipFill>
        <p:spPr>
          <a:xfrm>
            <a:off x="609600" y="484094"/>
            <a:ext cx="10972800" cy="597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12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A5C45-2FC1-5E4F-D92F-47AEC2BCB0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4" b="6928"/>
          <a:stretch/>
        </p:blipFill>
        <p:spPr>
          <a:xfrm>
            <a:off x="609600" y="430306"/>
            <a:ext cx="10972800" cy="595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17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D04F5B-5AEF-9052-72EA-5236B26FB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4" y="0"/>
            <a:ext cx="12026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51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602E61-9453-AE48-BB88-EA36AA348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427"/>
            <a:ext cx="12192000" cy="459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86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F80244-B217-C350-2A52-9195B94B3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861"/>
            <a:ext cx="12192000" cy="575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29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9373E2-63AF-0C2E-0AB0-4F1899C944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6" b="7888"/>
          <a:stretch/>
        </p:blipFill>
        <p:spPr>
          <a:xfrm>
            <a:off x="609600" y="654424"/>
            <a:ext cx="10972800" cy="567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33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9A10B4-C1A9-7501-2BB9-1445A978E9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6" b="5229"/>
          <a:stretch/>
        </p:blipFill>
        <p:spPr>
          <a:xfrm>
            <a:off x="609600" y="439271"/>
            <a:ext cx="10972800" cy="606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95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0BC772-8E82-328D-96E8-5FBAE6C4D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003"/>
            <a:ext cx="12192000" cy="569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89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42EB83-A92B-2CDA-E96E-22753B4BF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164"/>
            <a:ext cx="12192000" cy="627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01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7C2E97-3E8F-48C4-B5C7-01A7CB0BE2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b="8759"/>
          <a:stretch/>
        </p:blipFill>
        <p:spPr>
          <a:xfrm>
            <a:off x="609600" y="403412"/>
            <a:ext cx="10972800" cy="585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63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EE59F4-1572-F06E-D677-4DA44EC1C9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2" b="5621"/>
          <a:stretch/>
        </p:blipFill>
        <p:spPr>
          <a:xfrm>
            <a:off x="609600" y="528918"/>
            <a:ext cx="109728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74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3914FC-6BF6-E78F-5A34-B68414B72F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8" b="10588"/>
          <a:stretch/>
        </p:blipFill>
        <p:spPr>
          <a:xfrm>
            <a:off x="609600" y="484094"/>
            <a:ext cx="10972800" cy="56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08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575C47-92FB-6DE2-00E4-3E369A3A5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9" b="7582"/>
          <a:stretch/>
        </p:blipFill>
        <p:spPr>
          <a:xfrm>
            <a:off x="609600" y="466164"/>
            <a:ext cx="10972800" cy="586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57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403F9-A3F5-4E11-3641-33B99DB27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813"/>
            <a:ext cx="12192000" cy="52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0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1B281C-7269-0AF1-290F-FC0BCAF9BC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3" b="8497"/>
          <a:stretch/>
        </p:blipFill>
        <p:spPr>
          <a:xfrm>
            <a:off x="609600" y="528918"/>
            <a:ext cx="10972800" cy="57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78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370DC0-BBEA-4798-C772-AEBDA93D07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5" b="8235"/>
          <a:stretch/>
        </p:blipFill>
        <p:spPr>
          <a:xfrm>
            <a:off x="609600" y="555812"/>
            <a:ext cx="109728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00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1C9465-47AA-5F1E-C655-864819D3F6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2" b="7712"/>
          <a:stretch/>
        </p:blipFill>
        <p:spPr>
          <a:xfrm>
            <a:off x="609600" y="519953"/>
            <a:ext cx="10972800" cy="580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3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929367-B851-3480-5B0C-E85D1D7E04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4" b="9412"/>
          <a:stretch/>
        </p:blipFill>
        <p:spPr>
          <a:xfrm>
            <a:off x="609600" y="430306"/>
            <a:ext cx="10972800" cy="578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14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159676-1751-2623-75CC-11FA80A86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3" b="5621"/>
          <a:stretch/>
        </p:blipFill>
        <p:spPr>
          <a:xfrm>
            <a:off x="609600" y="421341"/>
            <a:ext cx="10972800" cy="605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42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6EF0E0-0B6D-D00C-4B1D-FAA3CD3DA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b="5882"/>
          <a:stretch/>
        </p:blipFill>
        <p:spPr>
          <a:xfrm>
            <a:off x="609600" y="403412"/>
            <a:ext cx="10972800" cy="60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39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7093F4-9F1E-DB8F-F81B-E6565E01A3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1" b="9412"/>
          <a:stretch/>
        </p:blipFill>
        <p:spPr>
          <a:xfrm>
            <a:off x="609600" y="528918"/>
            <a:ext cx="10972800" cy="568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5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19CF1E-41A7-0258-1DD4-001A29727F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4" b="7713"/>
          <a:stretch/>
        </p:blipFill>
        <p:spPr>
          <a:xfrm>
            <a:off x="609600" y="546847"/>
            <a:ext cx="10972800" cy="578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89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0E0900-71C2-3160-B01B-E1AA2EE306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8" b="6144"/>
          <a:stretch/>
        </p:blipFill>
        <p:spPr>
          <a:xfrm>
            <a:off x="609600" y="475128"/>
            <a:ext cx="10972800" cy="596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44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Mustafa, Shaik</dc:creator>
  <cp:lastModifiedBy>Mustafa, Shaik</cp:lastModifiedBy>
  <cp:revision>2</cp:revision>
  <dcterms:created xsi:type="dcterms:W3CDTF">2022-08-10T13:30:44Z</dcterms:created>
  <dcterms:modified xsi:type="dcterms:W3CDTF">2023-01-05T14:51:39Z</dcterms:modified>
</cp:coreProperties>
</file>